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3" r:id="rId4"/>
    <p:sldId id="261" r:id="rId5"/>
    <p:sldId id="264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17C8BE-D110-1A52-3646-07BCE6318EB6}" v="1" dt="2018-09-21T19:47:16.784"/>
    <p1510:client id="{81987701-5625-4F9C-94F7-E5F89AD6972B}" v="213" dt="2017-09-10T19:31:21.5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06" autoAdjust="0"/>
    <p:restoredTop sz="94660"/>
  </p:normalViewPr>
  <p:slideViewPr>
    <p:cSldViewPr snapToGrid="0">
      <p:cViewPr varScale="1">
        <p:scale>
          <a:sx n="87" d="100"/>
          <a:sy n="87" d="100"/>
        </p:scale>
        <p:origin x="7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erden, Nienke van" userId="S::ng.vanweerden@alfa-college.nl::c3e19506-1f0a-42c1-bbed-dbb60c5e28b2" providerId="AD" clId="Web-{6E17C8BE-D110-1A52-3646-07BCE6318EB6}"/>
    <pc:docChg chg="addSld modSld">
      <pc:chgData name="Weerden, Nienke van" userId="S::ng.vanweerden@alfa-college.nl::c3e19506-1f0a-42c1-bbed-dbb60c5e28b2" providerId="AD" clId="Web-{6E17C8BE-D110-1A52-3646-07BCE6318EB6}" dt="2018-09-21T19:56:11.257" v="146" actId="20577"/>
      <pc:docMkLst>
        <pc:docMk/>
      </pc:docMkLst>
      <pc:sldChg chg="delSp modSp">
        <pc:chgData name="Weerden, Nienke van" userId="S::ng.vanweerden@alfa-college.nl::c3e19506-1f0a-42c1-bbed-dbb60c5e28b2" providerId="AD" clId="Web-{6E17C8BE-D110-1A52-3646-07BCE6318EB6}" dt="2018-09-21T19:53:05.772" v="108" actId="20577"/>
        <pc:sldMkLst>
          <pc:docMk/>
          <pc:sldMk cId="3168214851" sldId="258"/>
        </pc:sldMkLst>
        <pc:spChg chg="mod">
          <ac:chgData name="Weerden, Nienke van" userId="S::ng.vanweerden@alfa-college.nl::c3e19506-1f0a-42c1-bbed-dbb60c5e28b2" providerId="AD" clId="Web-{6E17C8BE-D110-1A52-3646-07BCE6318EB6}" dt="2018-09-21T19:53:05.772" v="108" actId="20577"/>
          <ac:spMkLst>
            <pc:docMk/>
            <pc:sldMk cId="3168214851" sldId="258"/>
            <ac:spMk id="2" creationId="{36FD5A2D-9993-4382-A252-0EEB92706F83}"/>
          </ac:spMkLst>
        </pc:spChg>
        <pc:spChg chg="mod">
          <ac:chgData name="Weerden, Nienke van" userId="S::ng.vanweerden@alfa-college.nl::c3e19506-1f0a-42c1-bbed-dbb60c5e28b2" providerId="AD" clId="Web-{6E17C8BE-D110-1A52-3646-07BCE6318EB6}" dt="2018-09-21T19:52:36.179" v="89" actId="20577"/>
          <ac:spMkLst>
            <pc:docMk/>
            <pc:sldMk cId="3168214851" sldId="258"/>
            <ac:spMk id="3" creationId="{96375D20-8203-45ED-AE5A-041E51F79C7E}"/>
          </ac:spMkLst>
        </pc:spChg>
        <pc:spChg chg="del mod">
          <ac:chgData name="Weerden, Nienke van" userId="S::ng.vanweerden@alfa-college.nl::c3e19506-1f0a-42c1-bbed-dbb60c5e28b2" providerId="AD" clId="Web-{6E17C8BE-D110-1A52-3646-07BCE6318EB6}" dt="2018-09-21T19:47:36.050" v="2"/>
          <ac:spMkLst>
            <pc:docMk/>
            <pc:sldMk cId="3168214851" sldId="258"/>
            <ac:spMk id="7" creationId="{00000000-0000-0000-0000-000000000000}"/>
          </ac:spMkLst>
        </pc:spChg>
        <pc:graphicFrameChg chg="del mod modGraphic">
          <ac:chgData name="Weerden, Nienke van" userId="S::ng.vanweerden@alfa-college.nl::c3e19506-1f0a-42c1-bbed-dbb60c5e28b2" providerId="AD" clId="Web-{6E17C8BE-D110-1A52-3646-07BCE6318EB6}" dt="2018-09-21T19:48:05.066" v="30"/>
          <ac:graphicFrameMkLst>
            <pc:docMk/>
            <pc:sldMk cId="3168214851" sldId="258"/>
            <ac:graphicFrameMk id="6" creationId="{00000000-0000-0000-0000-000000000000}"/>
          </ac:graphicFrameMkLst>
        </pc:graphicFrameChg>
      </pc:sldChg>
      <pc:sldChg chg="modSp">
        <pc:chgData name="Weerden, Nienke van" userId="S::ng.vanweerden@alfa-college.nl::c3e19506-1f0a-42c1-bbed-dbb60c5e28b2" providerId="AD" clId="Web-{6E17C8BE-D110-1A52-3646-07BCE6318EB6}" dt="2018-09-21T19:56:08.085" v="144" actId="20577"/>
        <pc:sldMkLst>
          <pc:docMk/>
          <pc:sldMk cId="1323439864" sldId="260"/>
        </pc:sldMkLst>
        <pc:spChg chg="mod">
          <ac:chgData name="Weerden, Nienke van" userId="S::ng.vanweerden@alfa-college.nl::c3e19506-1f0a-42c1-bbed-dbb60c5e28b2" providerId="AD" clId="Web-{6E17C8BE-D110-1A52-3646-07BCE6318EB6}" dt="2018-09-21T19:56:08.085" v="144" actId="20577"/>
          <ac:spMkLst>
            <pc:docMk/>
            <pc:sldMk cId="1323439864" sldId="260"/>
            <ac:spMk id="9" creationId="{00000000-0000-0000-0000-000000000000}"/>
          </ac:spMkLst>
        </pc:spChg>
      </pc:sldChg>
      <pc:sldChg chg="addSp delSp modSp new mod setBg">
        <pc:chgData name="Weerden, Nienke van" userId="S::ng.vanweerden@alfa-college.nl::c3e19506-1f0a-42c1-bbed-dbb60c5e28b2" providerId="AD" clId="Web-{6E17C8BE-D110-1A52-3646-07BCE6318EB6}" dt="2018-09-21T19:54:44.116" v="143"/>
        <pc:sldMkLst>
          <pc:docMk/>
          <pc:sldMk cId="568435348" sldId="261"/>
        </pc:sldMkLst>
        <pc:spChg chg="mod">
          <ac:chgData name="Weerden, Nienke van" userId="S::ng.vanweerden@alfa-college.nl::c3e19506-1f0a-42c1-bbed-dbb60c5e28b2" providerId="AD" clId="Web-{6E17C8BE-D110-1A52-3646-07BCE6318EB6}" dt="2018-09-21T19:54:44.116" v="143"/>
          <ac:spMkLst>
            <pc:docMk/>
            <pc:sldMk cId="568435348" sldId="261"/>
            <ac:spMk id="2" creationId="{84AB33C3-F0C6-4EE8-8856-258803BFEF41}"/>
          </ac:spMkLst>
        </pc:spChg>
        <pc:spChg chg="mod">
          <ac:chgData name="Weerden, Nienke van" userId="S::ng.vanweerden@alfa-college.nl::c3e19506-1f0a-42c1-bbed-dbb60c5e28b2" providerId="AD" clId="Web-{6E17C8BE-D110-1A52-3646-07BCE6318EB6}" dt="2018-09-21T19:54:44.116" v="143"/>
          <ac:spMkLst>
            <pc:docMk/>
            <pc:sldMk cId="568435348" sldId="261"/>
            <ac:spMk id="3" creationId="{324F2C30-6AC0-403E-B8F1-E564D0E3EEE8}"/>
          </ac:spMkLst>
        </pc:spChg>
        <pc:spChg chg="add del">
          <ac:chgData name="Weerden, Nienke van" userId="S::ng.vanweerden@alfa-college.nl::c3e19506-1f0a-42c1-bbed-dbb60c5e28b2" providerId="AD" clId="Web-{6E17C8BE-D110-1A52-3646-07BCE6318EB6}" dt="2018-09-21T19:54:43.991" v="142"/>
          <ac:spMkLst>
            <pc:docMk/>
            <pc:sldMk cId="568435348" sldId="261"/>
            <ac:spMk id="5" creationId="{25168E7B-6D42-4B3A-B7A1-17D4C49EC903}"/>
          </ac:spMkLst>
        </pc:spChg>
        <pc:spChg chg="add">
          <ac:chgData name="Weerden, Nienke van" userId="S::ng.vanweerden@alfa-college.nl::c3e19506-1f0a-42c1-bbed-dbb60c5e28b2" providerId="AD" clId="Web-{6E17C8BE-D110-1A52-3646-07BCE6318EB6}" dt="2018-09-21T19:54:44.116" v="143"/>
          <ac:spMkLst>
            <pc:docMk/>
            <pc:sldMk cId="568435348" sldId="261"/>
            <ac:spMk id="7" creationId="{23962611-DFD5-4092-AAFD-559E3DFCE2C9}"/>
          </ac:spMkLst>
        </pc:spChg>
        <pc:spChg chg="add del">
          <ac:chgData name="Weerden, Nienke van" userId="S::ng.vanweerden@alfa-college.nl::c3e19506-1f0a-42c1-bbed-dbb60c5e28b2" providerId="AD" clId="Web-{6E17C8BE-D110-1A52-3646-07BCE6318EB6}" dt="2018-09-21T19:54:38.585" v="140"/>
          <ac:spMkLst>
            <pc:docMk/>
            <pc:sldMk cId="568435348" sldId="261"/>
            <ac:spMk id="8" creationId="{23962611-DFD5-4092-AAFD-559E3DFCE2C9}"/>
          </ac:spMkLst>
        </pc:spChg>
        <pc:picChg chg="add del">
          <ac:chgData name="Weerden, Nienke van" userId="S::ng.vanweerden@alfa-college.nl::c3e19506-1f0a-42c1-bbed-dbb60c5e28b2" providerId="AD" clId="Web-{6E17C8BE-D110-1A52-3646-07BCE6318EB6}" dt="2018-09-21T19:54:43.991" v="142"/>
          <ac:picMkLst>
            <pc:docMk/>
            <pc:sldMk cId="568435348" sldId="261"/>
            <ac:picMk id="6" creationId="{98A030C2-9F23-4593-9F99-7B73C232A4C9}"/>
          </ac:picMkLst>
        </pc:picChg>
        <pc:picChg chg="add">
          <ac:chgData name="Weerden, Nienke van" userId="S::ng.vanweerden@alfa-college.nl::c3e19506-1f0a-42c1-bbed-dbb60c5e28b2" providerId="AD" clId="Web-{6E17C8BE-D110-1A52-3646-07BCE6318EB6}" dt="2018-09-21T19:54:44.116" v="143"/>
          <ac:picMkLst>
            <pc:docMk/>
            <pc:sldMk cId="568435348" sldId="261"/>
            <ac:picMk id="9" creationId="{2270F1FA-0425-408F-9861-80BF5AFB276D}"/>
          </ac:picMkLst>
        </pc:picChg>
        <pc:picChg chg="add del">
          <ac:chgData name="Weerden, Nienke van" userId="S::ng.vanweerden@alfa-college.nl::c3e19506-1f0a-42c1-bbed-dbb60c5e28b2" providerId="AD" clId="Web-{6E17C8BE-D110-1A52-3646-07BCE6318EB6}" dt="2018-09-21T19:54:38.585" v="140"/>
          <ac:picMkLst>
            <pc:docMk/>
            <pc:sldMk cId="568435348" sldId="261"/>
            <ac:picMk id="10" creationId="{2270F1FA-0425-408F-9861-80BF5AFB276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05.11.2018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05.11.2018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05.11.2018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05.11.2018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05.11.2018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05.11.2018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05.11.2018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05.11.2018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05.11.2018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05.11.2018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05.11.2018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05.11.2018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4"/>
          <p:cNvPicPr>
            <a:picLocks noChangeAspect="1"/>
          </p:cNvPicPr>
          <p:nvPr/>
        </p:nvPicPr>
        <p:blipFill rotWithShape="1">
          <a:blip r:embed="rId2">
            <a:alphaModFix/>
            <a:extLst/>
          </a:blip>
          <a:srcRect t="1503" r="2" b="2"/>
          <a:stretch/>
        </p:blipFill>
        <p:spPr>
          <a:xfrm>
            <a:off x="5768642" y="-2"/>
            <a:ext cx="6423053" cy="6858001"/>
          </a:xfrm>
          <a:prstGeom prst="rect">
            <a:avLst/>
          </a:prstGeom>
        </p:spPr>
      </p:pic>
      <p:pic>
        <p:nvPicPr>
          <p:cNvPr id="18" name="Picture 17">
            <a:extLst/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04484" y="3992591"/>
            <a:ext cx="4805996" cy="1644592"/>
          </a:xfrm>
        </p:spPr>
        <p:txBody>
          <a:bodyPr anchor="t">
            <a:normAutofit/>
          </a:bodyPr>
          <a:lstStyle/>
          <a:p>
            <a:pPr algn="l"/>
            <a:r>
              <a:rPr lang="de-DE" sz="4400" dirty="0" smtClean="0">
                <a:solidFill>
                  <a:srgbClr val="000000"/>
                </a:solidFill>
                <a:cs typeface="Calibri Light"/>
              </a:rPr>
              <a:t>5 </a:t>
            </a:r>
            <a:r>
              <a:rPr lang="de-DE" sz="4400" dirty="0" err="1" smtClean="0">
                <a:solidFill>
                  <a:srgbClr val="000000"/>
                </a:solidFill>
                <a:cs typeface="Calibri Light"/>
              </a:rPr>
              <a:t>november</a:t>
            </a:r>
            <a:r>
              <a:rPr lang="de-DE" sz="4400" dirty="0" smtClean="0">
                <a:solidFill>
                  <a:srgbClr val="000000"/>
                </a:solidFill>
                <a:cs typeface="Calibri Light"/>
              </a:rPr>
              <a:t> </a:t>
            </a:r>
            <a:r>
              <a:rPr lang="de-DE" sz="4400" dirty="0">
                <a:solidFill>
                  <a:srgbClr val="000000"/>
                </a:solidFill>
                <a:cs typeface="Calibri Light"/>
              </a:rPr>
              <a:t>2018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04484" y="3153758"/>
            <a:ext cx="4805691" cy="838831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b">
            <a:normAutofit/>
          </a:bodyPr>
          <a:lstStyle/>
          <a:p>
            <a:pPr algn="l"/>
            <a:r>
              <a:rPr lang="de-DE" sz="3200" dirty="0" err="1">
                <a:solidFill>
                  <a:srgbClr val="000000"/>
                </a:solidFill>
              </a:rPr>
              <a:t>Zorg</a:t>
            </a:r>
            <a:r>
              <a:rPr lang="de-DE" sz="3200" dirty="0">
                <a:solidFill>
                  <a:srgbClr val="000000"/>
                </a:solidFill>
              </a:rPr>
              <a:t> en </a:t>
            </a:r>
            <a:r>
              <a:rPr lang="de-DE" sz="3200" dirty="0" err="1">
                <a:solidFill>
                  <a:srgbClr val="000000"/>
                </a:solidFill>
              </a:rPr>
              <a:t>Techniek</a:t>
            </a:r>
            <a:r>
              <a:rPr lang="de-DE" sz="3200" dirty="0">
                <a:solidFill>
                  <a:srgbClr val="000000"/>
                </a:solidFill>
              </a:rPr>
              <a:t> </a:t>
            </a:r>
            <a:r>
              <a:rPr lang="de-DE" sz="3200" dirty="0" err="1">
                <a:solidFill>
                  <a:srgbClr val="000000"/>
                </a:solidFill>
              </a:rPr>
              <a:t>dag</a:t>
            </a:r>
            <a:r>
              <a:rPr lang="de-DE" sz="3200" dirty="0">
                <a:solidFill>
                  <a:srgbClr val="000000"/>
                </a:solidFill>
              </a:rPr>
              <a:t> </a:t>
            </a:r>
            <a:r>
              <a:rPr lang="de-DE" sz="3200" dirty="0" smtClean="0">
                <a:solidFill>
                  <a:srgbClr val="000000"/>
                </a:solidFill>
              </a:rPr>
              <a:t>8</a:t>
            </a:r>
            <a:endParaRPr lang="de-DE" sz="1800" dirty="0">
              <a:solidFill>
                <a:srgbClr val="00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Gastcolleges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 5 november Gijs Tempel Game design inschrijflijsten groene tafeltje om 14 uur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19 november Martijn van den Bergh Nu’ </a:t>
            </a:r>
            <a:r>
              <a:rPr lang="nl-NL" dirty="0"/>
              <a:t>91</a:t>
            </a:r>
            <a:r>
              <a:rPr lang="nl-NL" dirty="0" smtClean="0"/>
              <a:t> 13.30-16uur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</a:t>
            </a:r>
            <a:r>
              <a:rPr lang="nl-NL" dirty="0" smtClean="0">
                <a:solidFill>
                  <a:srgbClr val="FF0000"/>
                </a:solidFill>
              </a:rPr>
              <a:t>verplicht voor de zorgstudenten</a:t>
            </a:r>
          </a:p>
        </p:txBody>
      </p:sp>
    </p:spTree>
    <p:extLst>
      <p:ext uri="{BB962C8B-B14F-4D97-AF65-F5344CB8AC3E}">
        <p14:creationId xmlns:p14="http://schemas.microsoft.com/office/powerpoint/2010/main" val="289706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Prototypes bouwen 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535" y="1825625"/>
            <a:ext cx="7286929" cy="4351338"/>
          </a:xfrm>
        </p:spPr>
      </p:pic>
    </p:spTree>
    <p:extLst>
      <p:ext uri="{BB962C8B-B14F-4D97-AF65-F5344CB8AC3E}">
        <p14:creationId xmlns:p14="http://schemas.microsoft.com/office/powerpoint/2010/main" val="71420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Prototypes bouwen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792575"/>
            <a:ext cx="10515600" cy="4351338"/>
          </a:xfrm>
        </p:spPr>
        <p:txBody>
          <a:bodyPr/>
          <a:lstStyle/>
          <a:p>
            <a:endParaRPr lang="nl-NL" sz="3200" dirty="0"/>
          </a:p>
          <a:p>
            <a:r>
              <a:rPr lang="nl-NL" sz="3200" dirty="0" smtClean="0"/>
              <a:t>Alfa college stelt voor ieder team 50 euro beschikbaar:</a:t>
            </a:r>
          </a:p>
          <a:p>
            <a:pPr lvl="1"/>
            <a:endParaRPr lang="nl-NL" sz="3200" dirty="0"/>
          </a:p>
          <a:p>
            <a:pPr lvl="1"/>
            <a:r>
              <a:rPr lang="nl-NL" sz="3200" dirty="0" smtClean="0"/>
              <a:t>Zelf voorschieten</a:t>
            </a:r>
          </a:p>
          <a:p>
            <a:pPr lvl="1"/>
            <a:r>
              <a:rPr lang="nl-NL" sz="3200" dirty="0" smtClean="0"/>
              <a:t>Aan het einde van het project bonnetje </a:t>
            </a:r>
            <a:r>
              <a:rPr lang="nl-NL" sz="3200" dirty="0" smtClean="0"/>
              <a:t>inleveren dan krijg je het geld cash terug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219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12 november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600" dirty="0" smtClean="0"/>
              <a:t>Overdracht HT derde </a:t>
            </a:r>
            <a:r>
              <a:rPr lang="nl-NL" sz="3600" dirty="0" err="1" smtClean="0"/>
              <a:t>jaars</a:t>
            </a:r>
            <a:endParaRPr lang="nl-NL" sz="3600" dirty="0" smtClean="0"/>
          </a:p>
          <a:p>
            <a:pPr marL="0" indent="0">
              <a:buNone/>
            </a:pPr>
            <a:endParaRPr lang="nl-NL" sz="3600" dirty="0" smtClean="0"/>
          </a:p>
          <a:p>
            <a:r>
              <a:rPr lang="nl-NL" sz="3600" dirty="0" smtClean="0"/>
              <a:t>VP en VZ wanneer OIZ opdrachten ingeleverd zijn </a:t>
            </a:r>
            <a:r>
              <a:rPr lang="nl-NL" sz="3600" b="1" dirty="0" smtClean="0">
                <a:solidFill>
                  <a:srgbClr val="FF0000"/>
                </a:solidFill>
              </a:rPr>
              <a:t>voor 9 uur op </a:t>
            </a:r>
            <a:r>
              <a:rPr lang="nl-NL" sz="3600" b="1" dirty="0" smtClean="0">
                <a:solidFill>
                  <a:srgbClr val="FF0000"/>
                </a:solidFill>
              </a:rPr>
              <a:t>12 </a:t>
            </a:r>
            <a:r>
              <a:rPr lang="nl-NL" sz="3600" b="1" dirty="0" smtClean="0">
                <a:solidFill>
                  <a:srgbClr val="FF0000"/>
                </a:solidFill>
              </a:rPr>
              <a:t>november ingeleverd zijn in de </a:t>
            </a:r>
            <a:r>
              <a:rPr lang="nl-NL" sz="3600" b="1" dirty="0" err="1" smtClean="0">
                <a:solidFill>
                  <a:srgbClr val="FF0000"/>
                </a:solidFill>
              </a:rPr>
              <a:t>inleverbox</a:t>
            </a:r>
            <a:r>
              <a:rPr lang="nl-NL" sz="3600" b="1" dirty="0" smtClean="0">
                <a:solidFill>
                  <a:srgbClr val="FF0000"/>
                </a:solidFill>
              </a:rPr>
              <a:t> </a:t>
            </a:r>
            <a:r>
              <a:rPr lang="nl-NL" sz="3600" dirty="0" smtClean="0"/>
              <a:t>hoef je die dag niet naar de Health Hub te komen. Niet ingeleverd </a:t>
            </a:r>
            <a:r>
              <a:rPr lang="nl-NL" sz="3600" smtClean="0"/>
              <a:t>betekent </a:t>
            </a:r>
            <a:r>
              <a:rPr lang="nl-NL" sz="3600" smtClean="0"/>
              <a:t>12 </a:t>
            </a:r>
            <a:r>
              <a:rPr lang="nl-NL" sz="3600" dirty="0" smtClean="0"/>
              <a:t>november opdrachten afmaken op de Health Hub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166279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116</Words>
  <Application>Microsoft Office PowerPoint</Application>
  <PresentationFormat>Breedbeeld</PresentationFormat>
  <Paragraphs>19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5 november 2018</vt:lpstr>
      <vt:lpstr>Gastcolleges</vt:lpstr>
      <vt:lpstr>Prototypes bouwen </vt:lpstr>
      <vt:lpstr>Prototypes bouwen</vt:lpstr>
      <vt:lpstr>12 november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Maandag 11 september 2017</dc:title>
  <dc:creator>Weerden, Nienke van</dc:creator>
  <cp:lastModifiedBy>Weerden, Nienke van</cp:lastModifiedBy>
  <cp:revision>131</cp:revision>
  <dcterms:modified xsi:type="dcterms:W3CDTF">2018-11-05T08:15:10Z</dcterms:modified>
</cp:coreProperties>
</file>